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Override PartName="/ppt/media/audio1.bin" ContentType="audio/unknown"/>
  <Default Extension="gif" ContentType="image/gi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5" d="100"/>
          <a:sy n="95" d="100"/>
        </p:scale>
        <p:origin x="-7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746896-6946-FB40-8216-1B18AB387FE6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2E110-483B-7C40-BD72-9FC5C466B0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2E110-483B-7C40-BD72-9FC5C466B09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22DF1-0C45-F941-9210-44FD1BA4E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22DF1-0C45-F941-9210-44FD1BA4E8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22DF1-0C45-F941-9210-44FD1BA4E8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22DF1-0C45-F941-9210-44FD1BA4E8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22DF1-0C45-F941-9210-44FD1BA4E8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22DF1-0C45-F941-9210-44FD1BA4E8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22DF1-0C45-F941-9210-44FD1BA4E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22DF1-0C45-F941-9210-44FD1BA4E8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22DF1-0C45-F941-9210-44FD1BA4E8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32F5E3E-09D7-104B-A394-2E28A64A161E}" type="datetimeFigureOut">
              <a:rPr lang="en-US" smtClean="0"/>
              <a:pPr/>
              <a:t>11/21/11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22DF1-0C45-F941-9210-44FD1BA4E8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3" Type="http://schemas.openxmlformats.org/officeDocument/2006/relationships/hyperlink" Target="http://www.youtube.com/watch?v=uBLw5NoA1vw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Ewt8QlekhqQ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ictZJln3Vj4" TargetMode="External"/><Relationship Id="rId3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r>
              <a:rPr lang="en-US" b="1" dirty="0"/>
              <a:t>Convergent</a:t>
            </a:r>
            <a:r>
              <a:rPr lang="en-US" b="1" dirty="0" smtClean="0"/>
              <a:t> Evolution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2831069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  </a:t>
            </a:r>
            <a:r>
              <a:rPr lang="en-US" dirty="0" smtClean="0">
                <a:hlinkClick r:id="rId3"/>
              </a:rPr>
              <a:t>http://www.youtube.com/watch?v=uBLw5NoA1vw</a:t>
            </a:r>
            <a:endParaRPr lang="en-US" dirty="0" smtClean="0"/>
          </a:p>
          <a:p>
            <a:endParaRPr lang="en-US" dirty="0" smtClean="0"/>
          </a:p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4191000"/>
            <a:ext cx="7772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600" dirty="0" smtClean="0"/>
              <a:t> Pattern of evolution in which two unrelated species gradually become similar to each other through adaptation to a common environment 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ngo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Divergent</a:t>
            </a:r>
            <a:r>
              <a:rPr lang="en-US" b="1" dirty="0" smtClean="0"/>
              <a:t> Evolution 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pic>
        <p:nvPicPr>
          <p:cNvPr id="4" name="Content Placeholder 3" descr="eevee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1752" y="1527175"/>
            <a:ext cx="4542879" cy="4572000"/>
          </a:xfrm>
        </p:spPr>
      </p:pic>
      <p:sp>
        <p:nvSpPr>
          <p:cNvPr id="5" name="TextBox 4"/>
          <p:cNvSpPr txBox="1"/>
          <p:nvPr/>
        </p:nvSpPr>
        <p:spPr>
          <a:xfrm>
            <a:off x="4844631" y="1752600"/>
            <a:ext cx="3991521" cy="3693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u"/>
            </a:pPr>
            <a:r>
              <a:rPr lang="en-US" dirty="0" smtClean="0"/>
              <a:t> </a:t>
            </a:r>
            <a:r>
              <a:rPr lang="en-US" sz="2600" dirty="0" smtClean="0"/>
              <a:t>Pattern of evolution in which two closely related species gradually become more and more dissimilar.</a:t>
            </a:r>
          </a:p>
          <a:p>
            <a:pPr>
              <a:buFont typeface="Wingdings" charset="2"/>
              <a:buChar char="u"/>
            </a:pPr>
            <a:endParaRPr lang="en-US" sz="2600" dirty="0" smtClean="0"/>
          </a:p>
          <a:p>
            <a:pPr>
              <a:buFont typeface="Wingdings" charset="2"/>
              <a:buChar char="u"/>
            </a:pPr>
            <a:r>
              <a:rPr lang="en-US" sz="2600" dirty="0" smtClean="0"/>
              <a:t>http://</a:t>
            </a:r>
            <a:r>
              <a:rPr lang="en-US" sz="2600" dirty="0" err="1" smtClean="0"/>
              <a:t>www.youtube.com/watch?v</a:t>
            </a:r>
            <a:r>
              <a:rPr lang="en-US" sz="2600" dirty="0" smtClean="0"/>
              <a:t>=rIF5ZajiJRk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b="1" dirty="0" err="1" smtClean="0"/>
              <a:t>Coevolution</a:t>
            </a:r>
            <a:r>
              <a:rPr lang="en-US" sz="3800" b="1" dirty="0" smtClean="0"/>
              <a:t> </a:t>
            </a:r>
            <a:endParaRPr lang="en-US" sz="3800" b="1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http://www.youtube.com/watch?v=Ewt8QlekhqQ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When two species influence each others evolution.</a:t>
            </a:r>
          </a:p>
          <a:p>
            <a:endParaRPr lang="en-US" dirty="0" smtClean="0"/>
          </a:p>
          <a:p>
            <a:r>
              <a:rPr lang="en-US" dirty="0" smtClean="0"/>
              <a:t>Example: ?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222" b="1" dirty="0" smtClean="0"/>
              <a:t>Adaptive Radiation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 descr="darwin_finches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78930" y="1828800"/>
            <a:ext cx="5299703" cy="4343400"/>
          </a:xfrm>
        </p:spPr>
      </p:pic>
      <p:sp>
        <p:nvSpPr>
          <p:cNvPr id="5" name="TextBox 4"/>
          <p:cNvSpPr txBox="1"/>
          <p:nvPr/>
        </p:nvSpPr>
        <p:spPr>
          <a:xfrm>
            <a:off x="5791200" y="1447800"/>
            <a:ext cx="3044952" cy="4893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u"/>
            </a:pPr>
            <a:r>
              <a:rPr lang="en-US" dirty="0" smtClean="0"/>
              <a:t> </a:t>
            </a:r>
            <a:r>
              <a:rPr lang="en-US" sz="2600" dirty="0" smtClean="0"/>
              <a:t>The relatively rapid expansion and diversification of an evolving group of organisms as they adapt to new ecological niches.</a:t>
            </a:r>
          </a:p>
          <a:p>
            <a:pPr>
              <a:buFont typeface="Wingdings" charset="2"/>
              <a:buChar char="u"/>
            </a:pPr>
            <a:endParaRPr lang="en-US" sz="2600" dirty="0" smtClean="0"/>
          </a:p>
          <a:p>
            <a:pPr>
              <a:buFont typeface="Wingdings" charset="2"/>
              <a:buChar char="u"/>
            </a:pPr>
            <a:r>
              <a:rPr lang="en-US" sz="2600" dirty="0" smtClean="0"/>
              <a:t>A niche is how an organism makes a living. 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b="1" dirty="0" smtClean="0"/>
              <a:t>Evidence</a:t>
            </a:r>
            <a:endParaRPr lang="en-US" sz="3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Fossils</a:t>
            </a:r>
          </a:p>
          <a:p>
            <a:pPr lvl="1"/>
            <a:r>
              <a:rPr lang="en-US" dirty="0" smtClean="0"/>
              <a:t>Remains or traces on ancient organisms </a:t>
            </a:r>
          </a:p>
          <a:p>
            <a:r>
              <a:rPr lang="en-US" dirty="0" smtClean="0"/>
              <a:t>Embryology</a:t>
            </a:r>
          </a:p>
          <a:p>
            <a:pPr lvl="1"/>
            <a:r>
              <a:rPr lang="en-US" dirty="0" smtClean="0"/>
              <a:t>a science which is about the development of an embryo from the fertilization of the ovum to the fetus stage. </a:t>
            </a:r>
          </a:p>
          <a:p>
            <a:r>
              <a:rPr lang="en-US" dirty="0" smtClean="0"/>
              <a:t>DNA</a:t>
            </a:r>
          </a:p>
          <a:p>
            <a:pPr lvl="1"/>
            <a:r>
              <a:rPr lang="en-US" dirty="0" smtClean="0"/>
              <a:t>The closer the relation of 2 organisms will give you a closer in similarities of their DNA sequences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800" b="1" dirty="0" smtClean="0"/>
              <a:t>Fossils: What do They </a:t>
            </a:r>
            <a:r>
              <a:rPr lang="en-US" sz="3800" b="1" dirty="0" err="1" smtClean="0"/>
              <a:t>Proove</a:t>
            </a:r>
            <a:r>
              <a:rPr lang="en-US" sz="3800" b="1" dirty="0" smtClean="0"/>
              <a:t>?</a:t>
            </a:r>
            <a:endParaRPr lang="en-US" sz="3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181600" y="1527048"/>
            <a:ext cx="3624072" cy="4572000"/>
          </a:xfrm>
        </p:spPr>
        <p:txBody>
          <a:bodyPr/>
          <a:lstStyle/>
          <a:p>
            <a:r>
              <a:rPr lang="en-US" dirty="0" smtClean="0"/>
              <a:t>Many similar fossils can show that small changes must have happened over time.</a:t>
            </a:r>
          </a:p>
          <a:p>
            <a:endParaRPr lang="en-US" dirty="0" smtClean="0"/>
          </a:p>
          <a:p>
            <a:r>
              <a:rPr lang="en-US" dirty="0" smtClean="0"/>
              <a:t>Descent with Modifications</a:t>
            </a:r>
            <a:endParaRPr lang="en-US" dirty="0"/>
          </a:p>
        </p:txBody>
      </p:sp>
      <p:pic>
        <p:nvPicPr>
          <p:cNvPr id="4" name="Picture 3" descr="Figure_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95399"/>
            <a:ext cx="5181600" cy="50253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Embryology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http://www.youtube.com/watch?v=ictZJln3Vj4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embryo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751" y="2209800"/>
            <a:ext cx="8503921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847</TotalTime>
  <Words>225</Words>
  <Application>Microsoft Macintosh PowerPoint</Application>
  <PresentationFormat>On-screen Show (4:3)</PresentationFormat>
  <Paragraphs>31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Convergent Evolution </vt:lpstr>
      <vt:lpstr>Divergent Evolution  </vt:lpstr>
      <vt:lpstr>Coevolution </vt:lpstr>
      <vt:lpstr>Adaptive Radiation </vt:lpstr>
      <vt:lpstr>Evidence</vt:lpstr>
      <vt:lpstr>Fossils: What do They Proove?</vt:lpstr>
      <vt:lpstr>Embryology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Ramalho</dc:creator>
  <cp:lastModifiedBy>Daniel Ramalho</cp:lastModifiedBy>
  <cp:revision>22</cp:revision>
  <dcterms:created xsi:type="dcterms:W3CDTF">2011-11-21T22:37:14Z</dcterms:created>
  <dcterms:modified xsi:type="dcterms:W3CDTF">2011-11-21T22:37:46Z</dcterms:modified>
</cp:coreProperties>
</file>